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61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96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package" Target="../embeddings/Feuille_Microsoft_Excel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4" Type="http://schemas.microsoft.com/office/2011/relationships/chartColorStyle" Target="colors5.xml"/><Relationship Id="rId1" Type="http://schemas.openxmlformats.org/officeDocument/2006/relationships/package" Target="../embeddings/Feuille_Microsoft_Excel2.xlsx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4" Type="http://schemas.microsoft.com/office/2011/relationships/chartColorStyle" Target="colors10.xml"/><Relationship Id="rId1" Type="http://schemas.openxmlformats.org/officeDocument/2006/relationships/package" Target="../embeddings/Feuille_Microsoft_Excel3.xlsx"/><Relationship Id="rId2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4" Type="http://schemas.microsoft.com/office/2011/relationships/chartColorStyle" Target="colors9.xml"/><Relationship Id="rId1" Type="http://schemas.openxmlformats.org/officeDocument/2006/relationships/package" Target="../embeddings/Feuille_Microsoft_Excel4.xlsx"/><Relationship Id="rId2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#,##0</c:formatCode>
                <c:ptCount val="1"/>
                <c:pt idx="0">
                  <c:v>1312.0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7B-441C-8D59-E498C24746A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#,##0</c:formatCode>
                <c:ptCount val="1"/>
                <c:pt idx="0">
                  <c:v>1337.0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7B-441C-8D59-E498C24746A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#,##0</c:formatCode>
                <c:ptCount val="1"/>
                <c:pt idx="0">
                  <c:v>1408.0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7B-441C-8D59-E498C24746A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Feuil1!$E$2</c:f>
              <c:numCache>
                <c:formatCode>#,##0</c:formatCode>
                <c:ptCount val="1"/>
                <c:pt idx="0">
                  <c:v>1442.0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7B-441C-8D59-E498C24746A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Série 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Feuil1!$F$2</c:f>
              <c:numCache>
                <c:formatCode>#,##0</c:formatCode>
                <c:ptCount val="1"/>
                <c:pt idx="0">
                  <c:v>1390.0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7B-441C-8D59-E498C24746A3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Série 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Feuil1!$G$2</c:f>
              <c:numCache>
                <c:formatCode>#,##0</c:formatCode>
                <c:ptCount val="1"/>
                <c:pt idx="0">
                  <c:v>1651.0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87B-441C-8D59-E498C24746A3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Série 8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Feuil1!$H$2</c:f>
              <c:numCache>
                <c:formatCode>#,##0</c:formatCode>
                <c:ptCount val="1"/>
                <c:pt idx="0">
                  <c:v>1479.0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87B-441C-8D59-E498C24746A3}"/>
            </c:ext>
          </c:extLst>
        </c:ser>
        <c:ser>
          <c:idx val="7"/>
          <c:order val="7"/>
          <c:tx>
            <c:strRef>
              <c:f>Feuil1!$I$1</c:f>
              <c:strCache>
                <c:ptCount val="1"/>
                <c:pt idx="0">
                  <c:v>Série 9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Feuil1!$I$2</c:f>
              <c:numCache>
                <c:formatCode>#,##0</c:formatCode>
                <c:ptCount val="1"/>
                <c:pt idx="0">
                  <c:v>1636.0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87B-441C-8D59-E498C24746A3}"/>
            </c:ext>
          </c:extLst>
        </c:ser>
        <c:ser>
          <c:idx val="8"/>
          <c:order val="8"/>
          <c:tx>
            <c:strRef>
              <c:f>Feuil1!$J$1</c:f>
              <c:strCache>
                <c:ptCount val="1"/>
                <c:pt idx="0">
                  <c:v>Série 10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Feuil1!$J$2</c:f>
              <c:numCache>
                <c:formatCode>#,##0</c:formatCode>
                <c:ptCount val="1"/>
                <c:pt idx="0">
                  <c:v>1745.0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7B-441C-8D59-E498C24746A3}"/>
            </c:ext>
          </c:extLst>
        </c:ser>
        <c:ser>
          <c:idx val="9"/>
          <c:order val="9"/>
          <c:tx>
            <c:strRef>
              <c:f>Feuil1!$K$1</c:f>
              <c:strCache>
                <c:ptCount val="1"/>
                <c:pt idx="0">
                  <c:v>Série 11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Feuil1!$K$2</c:f>
              <c:numCache>
                <c:formatCode>#,##0</c:formatCode>
                <c:ptCount val="1"/>
                <c:pt idx="0">
                  <c:v>1735.0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87B-441C-8D59-E498C24746A3}"/>
            </c:ext>
          </c:extLst>
        </c:ser>
        <c:ser>
          <c:idx val="10"/>
          <c:order val="10"/>
          <c:tx>
            <c:strRef>
              <c:f>Feuil1!$L$1</c:f>
              <c:strCache>
                <c:ptCount val="1"/>
                <c:pt idx="0">
                  <c:v>Série 12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Feuil1!$L$2</c:f>
              <c:numCache>
                <c:formatCode>#,##0</c:formatCode>
                <c:ptCount val="1"/>
                <c:pt idx="0">
                  <c:v>1959.0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87B-441C-8D59-E498C24746A3}"/>
            </c:ext>
          </c:extLst>
        </c:ser>
        <c:ser>
          <c:idx val="11"/>
          <c:order val="11"/>
          <c:tx>
            <c:strRef>
              <c:f>Feuil1!$M$1</c:f>
              <c:strCache>
                <c:ptCount val="1"/>
                <c:pt idx="0">
                  <c:v>Série 13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Feuil1!$M$2</c:f>
              <c:numCache>
                <c:formatCode>#,##0</c:formatCode>
                <c:ptCount val="1"/>
                <c:pt idx="0">
                  <c:v>1809.0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87B-441C-8D59-E498C24746A3}"/>
            </c:ext>
          </c:extLst>
        </c:ser>
        <c:ser>
          <c:idx val="12"/>
          <c:order val="12"/>
          <c:tx>
            <c:strRef>
              <c:f>Feuil1!$N$1</c:f>
              <c:strCache>
                <c:ptCount val="1"/>
                <c:pt idx="0">
                  <c:v>Série 14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Feuil1!$N$2</c:f>
              <c:numCache>
                <c:formatCode>#,##0</c:formatCode>
                <c:ptCount val="1"/>
                <c:pt idx="0">
                  <c:v>1830.0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87B-441C-8D59-E498C24746A3}"/>
            </c:ext>
          </c:extLst>
        </c:ser>
        <c:ser>
          <c:idx val="13"/>
          <c:order val="13"/>
          <c:tx>
            <c:strRef>
              <c:f>Feuil1!$O$1</c:f>
              <c:strCache>
                <c:ptCount val="1"/>
                <c:pt idx="0">
                  <c:v>Série 15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Feuil1!$O$2</c:f>
              <c:numCache>
                <c:formatCode>#,##0</c:formatCode>
                <c:ptCount val="1"/>
                <c:pt idx="0">
                  <c:v>1822.0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87B-441C-8D59-E498C24746A3}"/>
            </c:ext>
          </c:extLst>
        </c:ser>
        <c:ser>
          <c:idx val="14"/>
          <c:order val="14"/>
          <c:tx>
            <c:strRef>
              <c:f>Feuil1!$P$1</c:f>
              <c:strCache>
                <c:ptCount val="1"/>
                <c:pt idx="0">
                  <c:v>Série 16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Feuil1!$P$2</c:f>
              <c:numCache>
                <c:formatCode>#,##0</c:formatCode>
                <c:ptCount val="1"/>
                <c:pt idx="0">
                  <c:v>1766.0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87B-441C-8D59-E498C24746A3}"/>
            </c:ext>
          </c:extLst>
        </c:ser>
        <c:ser>
          <c:idx val="15"/>
          <c:order val="15"/>
          <c:tx>
            <c:strRef>
              <c:f>Feuil1!$Q$1</c:f>
              <c:strCache>
                <c:ptCount val="1"/>
                <c:pt idx="0">
                  <c:v>Série 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Feuil1!$Q$2</c:f>
              <c:numCache>
                <c:formatCode>#,##0</c:formatCode>
                <c:ptCount val="1"/>
                <c:pt idx="0">
                  <c:v>2063.0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B87B-441C-8D59-E498C24746A3}"/>
            </c:ext>
          </c:extLst>
        </c:ser>
        <c:ser>
          <c:idx val="16"/>
          <c:order val="16"/>
          <c:tx>
            <c:strRef>
              <c:f>Feuil1!$R$1</c:f>
              <c:strCache>
                <c:ptCount val="1"/>
                <c:pt idx="0">
                  <c:v>Série 18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Feuil1!$R$2</c:f>
              <c:numCache>
                <c:formatCode>#,##0</c:formatCode>
                <c:ptCount val="1"/>
                <c:pt idx="0">
                  <c:v>1749.0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87B-441C-8D59-E498C24746A3}"/>
            </c:ext>
          </c:extLst>
        </c:ser>
        <c:ser>
          <c:idx val="17"/>
          <c:order val="17"/>
          <c:tx>
            <c:strRef>
              <c:f>Feuil1!$S$1</c:f>
              <c:strCache>
                <c:ptCount val="1"/>
                <c:pt idx="0">
                  <c:v>Série 19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Feuil1!$S$2</c:f>
              <c:numCache>
                <c:formatCode>#,##0</c:formatCode>
                <c:ptCount val="1"/>
                <c:pt idx="0">
                  <c:v>1651.0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B87B-441C-8D59-E498C24746A3}"/>
            </c:ext>
          </c:extLst>
        </c:ser>
        <c:ser>
          <c:idx val="18"/>
          <c:order val="18"/>
          <c:tx>
            <c:strRef>
              <c:f>Feuil1!$T$1</c:f>
              <c:strCache>
                <c:ptCount val="1"/>
                <c:pt idx="0">
                  <c:v>Série 23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Feuil1!$T$2</c:f>
              <c:numCache>
                <c:formatCode>#,##0</c:formatCode>
                <c:ptCount val="1"/>
                <c:pt idx="0">
                  <c:v>1707.0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B87B-441C-8D59-E498C2474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0310008"/>
        <c:axId val="2100312984"/>
      </c:barChart>
      <c:catAx>
        <c:axId val="2100310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0312984"/>
        <c:crosses val="autoZero"/>
        <c:auto val="1"/>
        <c:lblAlgn val="ctr"/>
        <c:lblOffset val="100"/>
        <c:noMultiLvlLbl val="0"/>
      </c:catAx>
      <c:valAx>
        <c:axId val="210031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r-FR"/>
          </a:p>
        </c:txPr>
        <c:crossAx val="2100310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#,##0_ ;\-#,##0\ </c:formatCode>
                <c:ptCount val="1"/>
                <c:pt idx="0">
                  <c:v>737.0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7B-441C-8D59-E498C24746A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#,##0_ ;\-#,##0\ </c:formatCode>
                <c:ptCount val="1"/>
                <c:pt idx="0">
                  <c:v>813.0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7B-441C-8D59-E498C24746A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#,##0_ ;\-#,##0\ </c:formatCode>
                <c:ptCount val="1"/>
                <c:pt idx="0">
                  <c:v>941.0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7B-441C-8D59-E498C24746A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Feuil1!$E$2</c:f>
              <c:numCache>
                <c:formatCode>#,##0_ ;\-#,##0\ </c:formatCode>
                <c:ptCount val="1"/>
                <c:pt idx="0">
                  <c:v>935.0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7B-441C-8D59-E498C24746A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Série 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Feuil1!$F$2</c:f>
              <c:numCache>
                <c:formatCode>#,##0_ ;\-#,##0\ </c:formatCode>
                <c:ptCount val="1"/>
                <c:pt idx="0">
                  <c:v>927.0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7B-441C-8D59-E498C24746A3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Série 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Feuil1!$G$2</c:f>
              <c:numCache>
                <c:formatCode>#,##0_ ;\-#,##0\ </c:formatCode>
                <c:ptCount val="1"/>
                <c:pt idx="0">
                  <c:v>1181.0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87B-441C-8D59-E498C24746A3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Série 8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Feuil1!$H$2</c:f>
              <c:numCache>
                <c:formatCode>#,##0_ ;\-#,##0\ </c:formatCode>
                <c:ptCount val="1"/>
                <c:pt idx="0">
                  <c:v>1031.0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87B-441C-8D59-E498C24746A3}"/>
            </c:ext>
          </c:extLst>
        </c:ser>
        <c:ser>
          <c:idx val="7"/>
          <c:order val="7"/>
          <c:tx>
            <c:strRef>
              <c:f>Feuil1!$I$1</c:f>
              <c:strCache>
                <c:ptCount val="1"/>
                <c:pt idx="0">
                  <c:v>Série 9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Feuil1!$I$2</c:f>
              <c:numCache>
                <c:formatCode>#,##0_ ;\-#,##0\ </c:formatCode>
                <c:ptCount val="1"/>
                <c:pt idx="0">
                  <c:v>1253.0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87B-441C-8D59-E498C24746A3}"/>
            </c:ext>
          </c:extLst>
        </c:ser>
        <c:ser>
          <c:idx val="8"/>
          <c:order val="8"/>
          <c:tx>
            <c:strRef>
              <c:f>Feuil1!$J$1</c:f>
              <c:strCache>
                <c:ptCount val="1"/>
                <c:pt idx="0">
                  <c:v>Série 10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Feuil1!$J$2</c:f>
              <c:numCache>
                <c:formatCode>#,##0_ ;\-#,##0\ </c:formatCode>
                <c:ptCount val="1"/>
                <c:pt idx="0">
                  <c:v>1309.0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7B-441C-8D59-E498C24746A3}"/>
            </c:ext>
          </c:extLst>
        </c:ser>
        <c:ser>
          <c:idx val="9"/>
          <c:order val="9"/>
          <c:tx>
            <c:strRef>
              <c:f>Feuil1!$K$1</c:f>
              <c:strCache>
                <c:ptCount val="1"/>
                <c:pt idx="0">
                  <c:v>Série 11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Feuil1!$K$2</c:f>
              <c:numCache>
                <c:formatCode>#,##0_ ;\-#,##0\ </c:formatCode>
                <c:ptCount val="1"/>
                <c:pt idx="0">
                  <c:v>1441.0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87B-441C-8D59-E498C24746A3}"/>
            </c:ext>
          </c:extLst>
        </c:ser>
        <c:ser>
          <c:idx val="10"/>
          <c:order val="10"/>
          <c:tx>
            <c:strRef>
              <c:f>Feuil1!$L$1</c:f>
              <c:strCache>
                <c:ptCount val="1"/>
                <c:pt idx="0">
                  <c:v>Série 12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Feuil1!$L$2</c:f>
              <c:numCache>
                <c:formatCode>#,##0_ ;\-#,##0\ </c:formatCode>
                <c:ptCount val="1"/>
                <c:pt idx="0">
                  <c:v>1528.0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87B-441C-8D59-E498C24746A3}"/>
            </c:ext>
          </c:extLst>
        </c:ser>
        <c:ser>
          <c:idx val="11"/>
          <c:order val="11"/>
          <c:tx>
            <c:strRef>
              <c:f>Feuil1!$M$1</c:f>
              <c:strCache>
                <c:ptCount val="1"/>
                <c:pt idx="0">
                  <c:v>Série 13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Feuil1!$M$2</c:f>
              <c:numCache>
                <c:formatCode>#,##0_ ;\-#,##0\ </c:formatCode>
                <c:ptCount val="1"/>
                <c:pt idx="0">
                  <c:v>1407.0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87B-441C-8D59-E498C24746A3}"/>
            </c:ext>
          </c:extLst>
        </c:ser>
        <c:ser>
          <c:idx val="12"/>
          <c:order val="12"/>
          <c:tx>
            <c:strRef>
              <c:f>Feuil1!$N$1</c:f>
              <c:strCache>
                <c:ptCount val="1"/>
                <c:pt idx="0">
                  <c:v>Série 14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Feuil1!$N$2</c:f>
              <c:numCache>
                <c:formatCode>#,##0_ ;\-#,##0\ </c:formatCode>
                <c:ptCount val="1"/>
                <c:pt idx="0">
                  <c:v>1517.0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87B-441C-8D59-E498C24746A3}"/>
            </c:ext>
          </c:extLst>
        </c:ser>
        <c:ser>
          <c:idx val="13"/>
          <c:order val="13"/>
          <c:tx>
            <c:strRef>
              <c:f>Feuil1!$O$1</c:f>
              <c:strCache>
                <c:ptCount val="1"/>
                <c:pt idx="0">
                  <c:v>Série 15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Feuil1!$O$2</c:f>
              <c:numCache>
                <c:formatCode>#,##0_ ;\-#,##0\ </c:formatCode>
                <c:ptCount val="1"/>
                <c:pt idx="0">
                  <c:v>1382.0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87B-441C-8D59-E498C24746A3}"/>
            </c:ext>
          </c:extLst>
        </c:ser>
        <c:ser>
          <c:idx val="14"/>
          <c:order val="14"/>
          <c:tx>
            <c:strRef>
              <c:f>Feuil1!$P$1</c:f>
              <c:strCache>
                <c:ptCount val="1"/>
                <c:pt idx="0">
                  <c:v>Série 16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Feuil1!$P$2</c:f>
              <c:numCache>
                <c:formatCode>#,##0_ ;\-#,##0\ </c:formatCode>
                <c:ptCount val="1"/>
                <c:pt idx="0">
                  <c:v>1448.0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87B-441C-8D59-E498C24746A3}"/>
            </c:ext>
          </c:extLst>
        </c:ser>
        <c:ser>
          <c:idx val="15"/>
          <c:order val="15"/>
          <c:tx>
            <c:strRef>
              <c:f>Feuil1!$Q$1</c:f>
              <c:strCache>
                <c:ptCount val="1"/>
                <c:pt idx="0">
                  <c:v>Série 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Feuil1!$Q$2</c:f>
              <c:numCache>
                <c:formatCode>#,##0_ ;\-#,##0\ </c:formatCode>
                <c:ptCount val="1"/>
                <c:pt idx="0">
                  <c:v>1487.0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B87B-441C-8D59-E498C24746A3}"/>
            </c:ext>
          </c:extLst>
        </c:ser>
        <c:ser>
          <c:idx val="16"/>
          <c:order val="16"/>
          <c:tx>
            <c:strRef>
              <c:f>Feuil1!$R$1</c:f>
              <c:strCache>
                <c:ptCount val="1"/>
                <c:pt idx="0">
                  <c:v>Série 18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Feuil1!$R$2</c:f>
              <c:numCache>
                <c:formatCode>#,##0_ ;\-#,##0\ </c:formatCode>
                <c:ptCount val="1"/>
                <c:pt idx="0">
                  <c:v>1421.0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87B-441C-8D59-E498C24746A3}"/>
            </c:ext>
          </c:extLst>
        </c:ser>
        <c:ser>
          <c:idx val="17"/>
          <c:order val="17"/>
          <c:tx>
            <c:strRef>
              <c:f>Feuil1!$S$1</c:f>
              <c:strCache>
                <c:ptCount val="1"/>
                <c:pt idx="0">
                  <c:v>Série 19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Feuil1!$S$2</c:f>
              <c:numCache>
                <c:formatCode>#,##0_ ;\-#,##0\ </c:formatCode>
                <c:ptCount val="1"/>
                <c:pt idx="0">
                  <c:v>1604.0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B87B-441C-8D59-E498C24746A3}"/>
            </c:ext>
          </c:extLst>
        </c:ser>
        <c:ser>
          <c:idx val="18"/>
          <c:order val="18"/>
          <c:tx>
            <c:strRef>
              <c:f>Feuil1!$T$1</c:f>
              <c:strCache>
                <c:ptCount val="1"/>
                <c:pt idx="0">
                  <c:v>Série 24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Feuil1!$T$2</c:f>
              <c:numCache>
                <c:formatCode>#,##0_ ;\-#,##0\ </c:formatCode>
                <c:ptCount val="1"/>
                <c:pt idx="0">
                  <c:v>1533.0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B87B-441C-8D59-E498C2474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8298120"/>
        <c:axId val="2098301096"/>
      </c:barChart>
      <c:catAx>
        <c:axId val="2098298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8301096"/>
        <c:crosses val="autoZero"/>
        <c:auto val="1"/>
        <c:lblAlgn val="ctr"/>
        <c:lblOffset val="100"/>
        <c:noMultiLvlLbl val="0"/>
      </c:catAx>
      <c:valAx>
        <c:axId val="209830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 ;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r-FR"/>
          </a:p>
        </c:txPr>
        <c:crossAx val="2098298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575.0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7B-441C-8D59-E498C24746A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General</c:formatCode>
                <c:ptCount val="1"/>
                <c:pt idx="0">
                  <c:v>524.0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7B-441C-8D59-E498C24746A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General</c:formatCode>
                <c:ptCount val="1"/>
                <c:pt idx="0">
                  <c:v>467.0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7B-441C-8D59-E498C24746A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Feuil1!$E$2</c:f>
              <c:numCache>
                <c:formatCode>General</c:formatCode>
                <c:ptCount val="1"/>
                <c:pt idx="0">
                  <c:v>507.0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7B-441C-8D59-E498C24746A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Série 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Feuil1!$F$2</c:f>
              <c:numCache>
                <c:formatCode>General</c:formatCode>
                <c:ptCount val="1"/>
                <c:pt idx="0">
                  <c:v>463.0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7B-441C-8D59-E498C24746A3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Série 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Feuil1!$G$2</c:f>
              <c:numCache>
                <c:formatCode>General</c:formatCode>
                <c:ptCount val="1"/>
                <c:pt idx="0">
                  <c:v>470.0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87B-441C-8D59-E498C24746A3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Série 8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Feuil1!$H$2</c:f>
              <c:numCache>
                <c:formatCode>General</c:formatCode>
                <c:ptCount val="1"/>
                <c:pt idx="0">
                  <c:v>448.0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87B-441C-8D59-E498C24746A3}"/>
            </c:ext>
          </c:extLst>
        </c:ser>
        <c:ser>
          <c:idx val="7"/>
          <c:order val="7"/>
          <c:tx>
            <c:strRef>
              <c:f>Feuil1!$I$1</c:f>
              <c:strCache>
                <c:ptCount val="1"/>
                <c:pt idx="0">
                  <c:v>Série 9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Feuil1!$I$2</c:f>
              <c:numCache>
                <c:formatCode>General</c:formatCode>
                <c:ptCount val="1"/>
                <c:pt idx="0">
                  <c:v>383.0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87B-441C-8D59-E498C24746A3}"/>
            </c:ext>
          </c:extLst>
        </c:ser>
        <c:ser>
          <c:idx val="8"/>
          <c:order val="8"/>
          <c:tx>
            <c:strRef>
              <c:f>Feuil1!$J$1</c:f>
              <c:strCache>
                <c:ptCount val="1"/>
                <c:pt idx="0">
                  <c:v>Série 10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Feuil1!$J$2</c:f>
              <c:numCache>
                <c:formatCode>General</c:formatCode>
                <c:ptCount val="1"/>
                <c:pt idx="0">
                  <c:v>436.0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7B-441C-8D59-E498C24746A3}"/>
            </c:ext>
          </c:extLst>
        </c:ser>
        <c:ser>
          <c:idx val="9"/>
          <c:order val="9"/>
          <c:tx>
            <c:strRef>
              <c:f>Feuil1!$K$1</c:f>
              <c:strCache>
                <c:ptCount val="1"/>
                <c:pt idx="0">
                  <c:v>Série 11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Feuil1!$K$2</c:f>
              <c:numCache>
                <c:formatCode>General</c:formatCode>
                <c:ptCount val="1"/>
                <c:pt idx="0">
                  <c:v>294.0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87B-441C-8D59-E498C24746A3}"/>
            </c:ext>
          </c:extLst>
        </c:ser>
        <c:ser>
          <c:idx val="10"/>
          <c:order val="10"/>
          <c:tx>
            <c:strRef>
              <c:f>Feuil1!$L$1</c:f>
              <c:strCache>
                <c:ptCount val="1"/>
                <c:pt idx="0">
                  <c:v>Série 12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Feuil1!$L$2</c:f>
              <c:numCache>
                <c:formatCode>General</c:formatCode>
                <c:ptCount val="1"/>
                <c:pt idx="0">
                  <c:v>431.0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87B-441C-8D59-E498C24746A3}"/>
            </c:ext>
          </c:extLst>
        </c:ser>
        <c:ser>
          <c:idx val="11"/>
          <c:order val="11"/>
          <c:tx>
            <c:strRef>
              <c:f>Feuil1!$M$1</c:f>
              <c:strCache>
                <c:ptCount val="1"/>
                <c:pt idx="0">
                  <c:v>Série 13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Feuil1!$M$2</c:f>
              <c:numCache>
                <c:formatCode>General</c:formatCode>
                <c:ptCount val="1"/>
                <c:pt idx="0">
                  <c:v>402.0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87B-441C-8D59-E498C24746A3}"/>
            </c:ext>
          </c:extLst>
        </c:ser>
        <c:ser>
          <c:idx val="12"/>
          <c:order val="12"/>
          <c:tx>
            <c:strRef>
              <c:f>Feuil1!$N$1</c:f>
              <c:strCache>
                <c:ptCount val="1"/>
                <c:pt idx="0">
                  <c:v>Série 14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Feuil1!$N$2</c:f>
              <c:numCache>
                <c:formatCode>General</c:formatCode>
                <c:ptCount val="1"/>
                <c:pt idx="0">
                  <c:v>313.0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87B-441C-8D59-E498C24746A3}"/>
            </c:ext>
          </c:extLst>
        </c:ser>
        <c:ser>
          <c:idx val="13"/>
          <c:order val="13"/>
          <c:tx>
            <c:strRef>
              <c:f>Feuil1!$O$1</c:f>
              <c:strCache>
                <c:ptCount val="1"/>
                <c:pt idx="0">
                  <c:v>Série 15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Feuil1!$O$2</c:f>
              <c:numCache>
                <c:formatCode>General</c:formatCode>
                <c:ptCount val="1"/>
                <c:pt idx="0">
                  <c:v>440.0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87B-441C-8D59-E498C24746A3}"/>
            </c:ext>
          </c:extLst>
        </c:ser>
        <c:ser>
          <c:idx val="14"/>
          <c:order val="14"/>
          <c:tx>
            <c:strRef>
              <c:f>Feuil1!$P$1</c:f>
              <c:strCache>
                <c:ptCount val="1"/>
                <c:pt idx="0">
                  <c:v>Série 16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Feuil1!$P$2</c:f>
              <c:numCache>
                <c:formatCode>General</c:formatCode>
                <c:ptCount val="1"/>
                <c:pt idx="0">
                  <c:v>318.0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87B-441C-8D59-E498C24746A3}"/>
            </c:ext>
          </c:extLst>
        </c:ser>
        <c:ser>
          <c:idx val="15"/>
          <c:order val="15"/>
          <c:tx>
            <c:strRef>
              <c:f>Feuil1!$Q$1</c:f>
              <c:strCache>
                <c:ptCount val="1"/>
                <c:pt idx="0">
                  <c:v>Série 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Feuil1!$Q$2</c:f>
              <c:numCache>
                <c:formatCode>General</c:formatCode>
                <c:ptCount val="1"/>
                <c:pt idx="0">
                  <c:v>576.0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B87B-441C-8D59-E498C24746A3}"/>
            </c:ext>
          </c:extLst>
        </c:ser>
        <c:ser>
          <c:idx val="16"/>
          <c:order val="16"/>
          <c:tx>
            <c:strRef>
              <c:f>Feuil1!$R$1</c:f>
              <c:strCache>
                <c:ptCount val="1"/>
                <c:pt idx="0">
                  <c:v>Série 18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Feuil1!$R$2</c:f>
              <c:numCache>
                <c:formatCode>General</c:formatCode>
                <c:ptCount val="1"/>
                <c:pt idx="0">
                  <c:v>328.0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87B-441C-8D59-E498C24746A3}"/>
            </c:ext>
          </c:extLst>
        </c:ser>
        <c:ser>
          <c:idx val="17"/>
          <c:order val="17"/>
          <c:tx>
            <c:strRef>
              <c:f>Feuil1!$S$1</c:f>
              <c:strCache>
                <c:ptCount val="1"/>
                <c:pt idx="0">
                  <c:v>Série 19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Feuil1!$S$2</c:f>
              <c:numCache>
                <c:formatCode>General</c:formatCode>
                <c:ptCount val="1"/>
                <c:pt idx="0">
                  <c:v>47.0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B87B-441C-8D59-E498C24746A3}"/>
            </c:ext>
          </c:extLst>
        </c:ser>
        <c:ser>
          <c:idx val="18"/>
          <c:order val="18"/>
          <c:tx>
            <c:strRef>
              <c:f>Feuil1!$T$1</c:f>
              <c:strCache>
                <c:ptCount val="1"/>
                <c:pt idx="0">
                  <c:v>Série 21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Feuil1!$T$2</c:f>
              <c:numCache>
                <c:formatCode>General</c:formatCode>
                <c:ptCount val="1"/>
                <c:pt idx="0">
                  <c:v>86.0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B87B-441C-8D59-E498C2474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094152"/>
        <c:axId val="2101097064"/>
      </c:barChart>
      <c:catAx>
        <c:axId val="2101094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1097064"/>
        <c:crosses val="autoZero"/>
        <c:auto val="1"/>
        <c:lblAlgn val="ctr"/>
        <c:lblOffset val="100"/>
        <c:noMultiLvlLbl val="0"/>
      </c:catAx>
      <c:valAx>
        <c:axId val="210109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r-FR"/>
          </a:p>
        </c:txPr>
        <c:crossAx val="2101094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1839812992126"/>
          <c:y val="0.0316112800435974"/>
          <c:w val="0.903160187007874"/>
          <c:h val="0.936777439912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277.0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7B-441C-8D59-E498C24746A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General</c:formatCode>
                <c:ptCount val="1"/>
                <c:pt idx="0">
                  <c:v>292.0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7B-441C-8D59-E498C24746A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General</c:formatCode>
                <c:ptCount val="1"/>
                <c:pt idx="0">
                  <c:v>320.0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7B-441C-8D59-E498C24746A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Feuil1!$E$2</c:f>
              <c:numCache>
                <c:formatCode>General</c:formatCode>
                <c:ptCount val="1"/>
                <c:pt idx="0">
                  <c:v>352.0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7B-441C-8D59-E498C24746A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Série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Feuil1!$F$2</c:f>
              <c:numCache>
                <c:formatCode>General</c:formatCode>
                <c:ptCount val="1"/>
                <c:pt idx="0">
                  <c:v>377.0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7B-441C-8D59-E498C24746A3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Série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Feuil1!$G$2</c:f>
              <c:numCache>
                <c:formatCode>General</c:formatCode>
                <c:ptCount val="1"/>
                <c:pt idx="0">
                  <c:v>384.0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87B-441C-8D59-E498C24746A3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Série 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Feuil1!$H$2</c:f>
              <c:numCache>
                <c:formatCode>General</c:formatCode>
                <c:ptCount val="1"/>
                <c:pt idx="0">
                  <c:v>409.0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87B-441C-8D59-E498C24746A3}"/>
            </c:ext>
          </c:extLst>
        </c:ser>
        <c:ser>
          <c:idx val="7"/>
          <c:order val="7"/>
          <c:tx>
            <c:strRef>
              <c:f>Feuil1!$I$1</c:f>
              <c:strCache>
                <c:ptCount val="1"/>
                <c:pt idx="0">
                  <c:v>Série 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Feuil1!$I$2</c:f>
              <c:numCache>
                <c:formatCode>General</c:formatCode>
                <c:ptCount val="1"/>
                <c:pt idx="0">
                  <c:v>430.0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87B-441C-8D59-E498C24746A3}"/>
            </c:ext>
          </c:extLst>
        </c:ser>
        <c:ser>
          <c:idx val="8"/>
          <c:order val="8"/>
          <c:tx>
            <c:strRef>
              <c:f>Feuil1!$J$1</c:f>
              <c:strCache>
                <c:ptCount val="1"/>
                <c:pt idx="0">
                  <c:v>Série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Feuil1!$J$2</c:f>
              <c:numCache>
                <c:formatCode>General</c:formatCode>
                <c:ptCount val="1"/>
                <c:pt idx="0">
                  <c:v>689.0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7B-441C-8D59-E498C24746A3}"/>
            </c:ext>
          </c:extLst>
        </c:ser>
        <c:ser>
          <c:idx val="9"/>
          <c:order val="9"/>
          <c:tx>
            <c:strRef>
              <c:f>Feuil1!$K$1</c:f>
              <c:strCache>
                <c:ptCount val="1"/>
                <c:pt idx="0">
                  <c:v>Série 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Feuil1!$K$2</c:f>
              <c:numCache>
                <c:formatCode>General</c:formatCode>
                <c:ptCount val="1"/>
                <c:pt idx="0">
                  <c:v>716.0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87B-441C-8D59-E498C24746A3}"/>
            </c:ext>
          </c:extLst>
        </c:ser>
        <c:ser>
          <c:idx val="10"/>
          <c:order val="10"/>
          <c:tx>
            <c:strRef>
              <c:f>Feuil1!$L$1</c:f>
              <c:strCache>
                <c:ptCount val="1"/>
                <c:pt idx="0">
                  <c:v>Série 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Feuil1!$L$2</c:f>
              <c:numCache>
                <c:formatCode>General</c:formatCode>
                <c:ptCount val="1"/>
                <c:pt idx="0">
                  <c:v>765.0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87B-441C-8D59-E498C24746A3}"/>
            </c:ext>
          </c:extLst>
        </c:ser>
        <c:ser>
          <c:idx val="11"/>
          <c:order val="11"/>
          <c:tx>
            <c:strRef>
              <c:f>Feuil1!$M$1</c:f>
              <c:strCache>
                <c:ptCount val="1"/>
                <c:pt idx="0">
                  <c:v>Série 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Feuil1!$M$2</c:f>
              <c:numCache>
                <c:formatCode>General</c:formatCode>
                <c:ptCount val="1"/>
                <c:pt idx="0">
                  <c:v>759.0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87B-441C-8D59-E498C24746A3}"/>
            </c:ext>
          </c:extLst>
        </c:ser>
        <c:ser>
          <c:idx val="12"/>
          <c:order val="12"/>
          <c:tx>
            <c:strRef>
              <c:f>Feuil1!$N$1</c:f>
              <c:strCache>
                <c:ptCount val="1"/>
                <c:pt idx="0">
                  <c:v>Série 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Feuil1!$N$2</c:f>
              <c:numCache>
                <c:formatCode>General</c:formatCode>
                <c:ptCount val="1"/>
                <c:pt idx="0">
                  <c:v>768.0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87B-441C-8D59-E498C24746A3}"/>
            </c:ext>
          </c:extLst>
        </c:ser>
        <c:ser>
          <c:idx val="13"/>
          <c:order val="13"/>
          <c:tx>
            <c:strRef>
              <c:f>Feuil1!$O$1</c:f>
              <c:strCache>
                <c:ptCount val="1"/>
                <c:pt idx="0">
                  <c:v>Série 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Feuil1!$O$2</c:f>
              <c:numCache>
                <c:formatCode>General</c:formatCode>
                <c:ptCount val="1"/>
                <c:pt idx="0">
                  <c:v>756.0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87B-441C-8D59-E498C24746A3}"/>
            </c:ext>
          </c:extLst>
        </c:ser>
        <c:ser>
          <c:idx val="14"/>
          <c:order val="14"/>
          <c:tx>
            <c:strRef>
              <c:f>Feuil1!$P$1</c:f>
              <c:strCache>
                <c:ptCount val="1"/>
                <c:pt idx="0">
                  <c:v>Série 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Feuil1!$P$2</c:f>
              <c:numCache>
                <c:formatCode>General</c:formatCode>
                <c:ptCount val="1"/>
                <c:pt idx="0">
                  <c:v>796.0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87B-441C-8D59-E498C24746A3}"/>
            </c:ext>
          </c:extLst>
        </c:ser>
        <c:ser>
          <c:idx val="15"/>
          <c:order val="15"/>
          <c:tx>
            <c:strRef>
              <c:f>Feuil1!$Q$1</c:f>
              <c:strCache>
                <c:ptCount val="1"/>
                <c:pt idx="0">
                  <c:v>Série 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Feuil1!$Q$2</c:f>
              <c:numCache>
                <c:formatCode>General</c:formatCode>
                <c:ptCount val="1"/>
                <c:pt idx="0">
                  <c:v>828.0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B87B-441C-8D59-E498C24746A3}"/>
            </c:ext>
          </c:extLst>
        </c:ser>
        <c:ser>
          <c:idx val="16"/>
          <c:order val="16"/>
          <c:tx>
            <c:strRef>
              <c:f>Feuil1!$R$1</c:f>
              <c:strCache>
                <c:ptCount val="1"/>
                <c:pt idx="0">
                  <c:v>Série 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Feuil1!$R$2</c:f>
              <c:numCache>
                <c:formatCode>General</c:formatCode>
                <c:ptCount val="1"/>
                <c:pt idx="0">
                  <c:v>840.0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87B-441C-8D59-E498C24746A3}"/>
            </c:ext>
          </c:extLst>
        </c:ser>
        <c:ser>
          <c:idx val="17"/>
          <c:order val="17"/>
          <c:tx>
            <c:strRef>
              <c:f>Feuil1!$S$1</c:f>
              <c:strCache>
                <c:ptCount val="1"/>
                <c:pt idx="0">
                  <c:v>Série 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Feuil1!$S$2</c:f>
              <c:numCache>
                <c:formatCode>General</c:formatCode>
                <c:ptCount val="1"/>
                <c:pt idx="0">
                  <c:v>863.0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B87B-441C-8D59-E498C24746A3}"/>
            </c:ext>
          </c:extLst>
        </c:ser>
        <c:ser>
          <c:idx val="18"/>
          <c:order val="18"/>
          <c:tx>
            <c:strRef>
              <c:f>Feuil1!$T$1</c:f>
              <c:strCache>
                <c:ptCount val="1"/>
                <c:pt idx="0">
                  <c:v>Série 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Feuil1!$T$2</c:f>
              <c:numCache>
                <c:formatCode>General</c:formatCode>
                <c:ptCount val="1"/>
                <c:pt idx="0">
                  <c:v>809.0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B87B-441C-8D59-E498C24746A3}"/>
            </c:ext>
          </c:extLst>
        </c:ser>
        <c:ser>
          <c:idx val="19"/>
          <c:order val="19"/>
          <c:tx>
            <c:strRef>
              <c:f>Feuil1!$U$1</c:f>
              <c:strCache>
                <c:ptCount val="1"/>
                <c:pt idx="0">
                  <c:v>Série 22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Feuil1!$U$2</c:f>
              <c:numCache>
                <c:formatCode>General</c:formatCode>
                <c:ptCount val="1"/>
                <c:pt idx="0">
                  <c:v>879.0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B87B-441C-8D59-E498C2474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0619912"/>
        <c:axId val="2100622824"/>
      </c:barChart>
      <c:catAx>
        <c:axId val="2100619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0622824"/>
        <c:crosses val="autoZero"/>
        <c:auto val="1"/>
        <c:lblAlgn val="ctr"/>
        <c:lblOffset val="100"/>
        <c:noMultiLvlLbl val="0"/>
      </c:catAx>
      <c:valAx>
        <c:axId val="21006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r-FR"/>
          </a:p>
        </c:txPr>
        <c:crossAx val="2100619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0.13286</cdr:x>
      <cdr:y>0.3088</cdr:y>
    </cdr:from>
    <cdr:to>
      <cdr:x>0.93354</cdr:x>
      <cdr:y>0.45535</cdr:y>
    </cdr:to>
    <cdr:cxnSp macro="">
      <cdr:nvCxnSpPr>
        <cdr:cNvPr id="3" name="Connecteur droit avec flèche 2">
          <a:extLst xmlns:a="http://schemas.openxmlformats.org/drawingml/2006/main">
            <a:ext uri="{FF2B5EF4-FFF2-40B4-BE49-F238E27FC236}">
              <a16:creationId xmlns="" xmlns:a16="http://schemas.microsoft.com/office/drawing/2014/main" id="{590B8D5D-43EE-4995-8667-532AD17787AD}"/>
            </a:ext>
          </a:extLst>
        </cdr:cNvPr>
        <cdr:cNvCxnSpPr/>
      </cdr:nvCxnSpPr>
      <cdr:spPr>
        <a:xfrm xmlns:a="http://schemas.openxmlformats.org/drawingml/2006/main" flipV="1">
          <a:off x="1079901" y="1673284"/>
          <a:ext cx="6507912" cy="794133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prstDash val="sys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0.14269</cdr:x>
      <cdr:y>0.1539</cdr:y>
    </cdr:from>
    <cdr:to>
      <cdr:x>0.93354</cdr:x>
      <cdr:y>0.57004</cdr:y>
    </cdr:to>
    <cdr:cxnSp macro="">
      <cdr:nvCxnSpPr>
        <cdr:cNvPr id="3" name="Connecteur droit avec flèche 2">
          <a:extLst xmlns:a="http://schemas.openxmlformats.org/drawingml/2006/main">
            <a:ext uri="{FF2B5EF4-FFF2-40B4-BE49-F238E27FC236}">
              <a16:creationId xmlns="" xmlns:a16="http://schemas.microsoft.com/office/drawing/2014/main" id="{590B8D5D-43EE-4995-8667-532AD17787AD}"/>
            </a:ext>
          </a:extLst>
        </cdr:cNvPr>
        <cdr:cNvCxnSpPr/>
      </cdr:nvCxnSpPr>
      <cdr:spPr>
        <a:xfrm xmlns:a="http://schemas.openxmlformats.org/drawingml/2006/main" flipV="1">
          <a:off x="1159800" y="833926"/>
          <a:ext cx="6428044" cy="2254928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prstDash val="sys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0.11931</cdr:x>
      <cdr:y>0.17684</cdr:y>
    </cdr:from>
    <cdr:to>
      <cdr:x>0.92968</cdr:x>
      <cdr:y>0.84037</cdr:y>
    </cdr:to>
    <cdr:cxnSp macro="">
      <cdr:nvCxnSpPr>
        <cdr:cNvPr id="3" name="Connecteur droit avec flèche 2">
          <a:extLst xmlns:a="http://schemas.openxmlformats.org/drawingml/2006/main">
            <a:ext uri="{FF2B5EF4-FFF2-40B4-BE49-F238E27FC236}">
              <a16:creationId xmlns="" xmlns:a16="http://schemas.microsoft.com/office/drawing/2014/main" id="{590B8D5D-43EE-4995-8667-532AD17787AD}"/>
            </a:ext>
          </a:extLst>
        </cdr:cNvPr>
        <cdr:cNvCxnSpPr/>
      </cdr:nvCxnSpPr>
      <cdr:spPr>
        <a:xfrm xmlns:a="http://schemas.openxmlformats.org/drawingml/2006/main">
          <a:off x="969726" y="958214"/>
          <a:ext cx="6586712" cy="3595456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prstDash val="sys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0.12031</cdr:x>
      <cdr:y>0.13613</cdr:y>
    </cdr:from>
    <cdr:to>
      <cdr:x>0.92422</cdr:x>
      <cdr:y>0.70566</cdr:y>
    </cdr:to>
    <cdr:cxnSp macro="">
      <cdr:nvCxnSpPr>
        <cdr:cNvPr id="3" name="Connecteur droit avec flèche 2">
          <a:extLst xmlns:a="http://schemas.openxmlformats.org/drawingml/2006/main">
            <a:ext uri="{FF2B5EF4-FFF2-40B4-BE49-F238E27FC236}">
              <a16:creationId xmlns="" xmlns:a16="http://schemas.microsoft.com/office/drawing/2014/main" id="{590B8D5D-43EE-4995-8667-532AD17787AD}"/>
            </a:ext>
          </a:extLst>
        </cdr:cNvPr>
        <cdr:cNvCxnSpPr/>
      </cdr:nvCxnSpPr>
      <cdr:spPr>
        <a:xfrm xmlns:a="http://schemas.openxmlformats.org/drawingml/2006/main" flipV="1">
          <a:off x="977900" y="737659"/>
          <a:ext cx="6534150" cy="3086100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prstDash val="sys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0.12256</cdr:x>
      <cdr:y>0.59769</cdr:y>
    </cdr:from>
    <cdr:to>
      <cdr:x>0.12256</cdr:x>
      <cdr:y>0.72113</cdr:y>
    </cdr:to>
    <cdr:cxnSp macro="">
      <cdr:nvCxnSpPr>
        <cdr:cNvPr id="7" name="Connecteur droit avec flèche 6">
          <a:extLst xmlns:a="http://schemas.openxmlformats.org/drawingml/2006/main">
            <a:ext uri="{FF2B5EF4-FFF2-40B4-BE49-F238E27FC236}">
              <a16:creationId xmlns="" xmlns:a16="http://schemas.microsoft.com/office/drawing/2014/main" id="{802B8CBE-5ECB-415F-AEFB-D3CF3FC6C7DD}"/>
            </a:ext>
          </a:extLst>
        </cdr:cNvPr>
        <cdr:cNvCxnSpPr/>
      </cdr:nvCxnSpPr>
      <cdr:spPr>
        <a:xfrm xmlns:a="http://schemas.openxmlformats.org/drawingml/2006/main">
          <a:off x="996138" y="3238664"/>
          <a:ext cx="0" cy="668923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chemeClr val="bg1">
              <a:lumMod val="50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0.80891</cdr:x>
      <cdr:y>0.06345</cdr:y>
    </cdr:from>
    <cdr:to>
      <cdr:x>0.91953</cdr:x>
      <cdr:y>0.12734</cdr:y>
    </cdr:to>
    <cdr:cxnSp macro="">
      <cdr:nvCxnSpPr>
        <cdr:cNvPr id="10" name="Connecteur droit avec flèche 9">
          <a:extLst xmlns:a="http://schemas.openxmlformats.org/drawingml/2006/main">
            <a:ext uri="{FF2B5EF4-FFF2-40B4-BE49-F238E27FC236}">
              <a16:creationId xmlns="" xmlns:a16="http://schemas.microsoft.com/office/drawing/2014/main" id="{84A64B20-5300-4A4E-8384-25AB5CCC59AA}"/>
            </a:ext>
          </a:extLst>
        </cdr:cNvPr>
        <cdr:cNvCxnSpPr/>
      </cdr:nvCxnSpPr>
      <cdr:spPr>
        <a:xfrm xmlns:a="http://schemas.openxmlformats.org/drawingml/2006/main">
          <a:off x="6574855" y="343822"/>
          <a:ext cx="899095" cy="346212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chemeClr val="bg1">
              <a:lumMod val="50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5F6D6F-6774-4D0A-9F19-F1B4B9BF3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C4AF937B-31BB-439D-AC65-41D585637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4F8BB78-274C-41B5-A92E-699B34CD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413E930D-51AB-458D-91ED-C2C76511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F21D72E-75CC-4634-9335-B738145BE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397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B1EC291-CDB3-4EF0-8F9C-95C9E23A3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D21125-11E8-4FD8-9AB5-7268055E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D2D2D94-3253-4233-A0B1-A3D489A8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5A3DDB-635A-4535-BB65-ABDC6D3B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2418FAB-4723-4B97-A516-A712E54A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14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DC760E9-56A5-490F-8639-7B1F8170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E83A8A9-76CA-4239-954B-848059927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E103029-A151-4061-A36A-72BE74D2A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7E9114F0-7C24-4257-A182-E5B909AD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E798D9A-3D73-4935-8BD6-EB7275C3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96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FD17CD7-D3D5-423F-A536-87989DD1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FC95D7E-7248-4DDF-BCF2-EFFA10088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327F3D14-EC78-4DC8-8C3C-9A23B7EC0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C4DA504-A643-4B21-9510-D36064395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88F4A702-4CAA-401D-A162-A86293A2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6097EC5-2F2B-42E8-8415-8BEABA23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99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DCF90F-7AC0-404E-A919-940E5E09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580DC517-DCF8-4D9A-A0B1-638F62B4B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99B67032-43A2-4DA8-B7A9-3BFED9A92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5A35016A-443D-4C86-B607-70844B3FC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20839CA1-E719-4A3B-ACF6-84B37FA25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71C78D60-84AF-4A29-8DE7-745215982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AE997B38-942E-434A-83BD-2D688284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83F5721-51C4-4B72-8E71-8B01E1E4E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56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CF786D5-3964-4CDD-A4C9-FF9B0D136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BEA62821-CE5B-4D8A-B845-959CD50F3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21CB079-AD3B-49F2-B06C-25220721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FBF5B8F0-481B-4338-8AD6-B892C74B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04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6AE3B403-D783-4CAE-B566-95C2AA96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025CC5A-F411-4C74-851C-169F309D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DE351FE-9542-408E-8E36-4CF59D1F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3E6A497-CDBE-4189-9B27-146FF10DB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0D0DF90-3DE7-44FC-96ED-6A02BAFFF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02402033-7756-446B-A8D6-92CF017CE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58321006-33E9-4CB8-A982-39FC2226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E93BA98-7664-4CA2-9F16-9EAB239C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CEBE199-05B2-479A-8442-67852C85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63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9ADB66-63EE-4BCF-B2EA-C9980016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3B779E7B-3B4E-454A-AB8B-11D4F14A0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B1605BC4-F615-44B4-9E8C-56B6EC0FB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B4E37A58-448E-4CAB-AC80-B347F33A9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484827E-158C-4CDF-9CF8-E4A12F63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1AF05D8-E818-4BF8-B198-0941E071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93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417B569-DAF4-4A0B-BF13-47A92151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52845F0-F0A2-411A-9150-6F11E4041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306B66-F2E6-4517-BAD1-AC8E400C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8D334D3-B11B-4A30-98F6-8A05B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8A7B378-01D3-4223-8D5B-9B348F8E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23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06F7E1D-4E94-4279-9E93-3B29E3440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4B74DE18-0091-425F-A795-DB0CD093F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AEA2431-3338-4D81-A9C2-E24FF361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1F7D575-99D4-4E0F-95F5-34F44BC4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FE925B3-40DC-4211-A9C0-70084454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54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19A33B55-DEE6-4B62-8F7D-CEF00F3F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5F02D63C-6647-4462-9B17-9D2A416AD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C979BA1-31E7-4ECD-B73B-B10BDD6F2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0EFC4-C927-4451-9468-3547EB61EE0E}" type="datetimeFigureOut">
              <a:rPr lang="fr-FR" smtClean="0"/>
              <a:t>26/05/20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BE204A1-03EF-4436-AD92-CE14DC178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21EBF1E-63A3-49F8-9A6C-093BCD835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F1465-9893-4987-88AC-78E3FA034B5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80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83BDC3FB-C956-4A85-8B68-6763C8BE630C}"/>
              </a:ext>
            </a:extLst>
          </p:cNvPr>
          <p:cNvGrpSpPr/>
          <p:nvPr/>
        </p:nvGrpSpPr>
        <p:grpSpPr>
          <a:xfrm>
            <a:off x="1172862" y="375361"/>
            <a:ext cx="9287630" cy="6037054"/>
            <a:chOff x="1172862" y="375361"/>
            <a:chExt cx="9287630" cy="6037054"/>
          </a:xfrm>
        </p:grpSpPr>
        <p:graphicFrame>
          <p:nvGraphicFramePr>
            <p:cNvPr id="7" name="Graphique 6">
              <a:extLst>
                <a:ext uri="{FF2B5EF4-FFF2-40B4-BE49-F238E27FC236}">
                  <a16:creationId xmlns="" xmlns:a16="http://schemas.microsoft.com/office/drawing/2014/main" id="{A1ECBAF3-6ECB-4F58-8914-BAB4E1B058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29844005"/>
                </p:ext>
              </p:extLst>
            </p:nvPr>
          </p:nvGraphicFramePr>
          <p:xfrm>
            <a:off x="1831975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1F8963F-88EF-49A2-8EF4-061535E4E227}"/>
                </a:ext>
              </a:extLst>
            </p:cNvPr>
            <p:cNvSpPr/>
            <p:nvPr/>
          </p:nvSpPr>
          <p:spPr>
            <a:xfrm>
              <a:off x="2760624" y="375361"/>
              <a:ext cx="665919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400" b="1" dirty="0">
                  <a:latin typeface="Century Gothic" panose="020B0502020202020204" pitchFamily="34" charset="0"/>
                </a:rPr>
                <a:t>COMMUNE DE MUIZON</a:t>
              </a:r>
            </a:p>
            <a:p>
              <a:pPr algn="ctr"/>
              <a:r>
                <a:rPr lang="fr-FR" sz="2400" b="1" dirty="0">
                  <a:latin typeface="Century Gothic" panose="020B0502020202020204" pitchFamily="34" charset="0"/>
                </a:rPr>
                <a:t>RECETTES DE FONCTIONNEMENT 2001 à 2019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="" xmlns:a16="http://schemas.microsoft.com/office/drawing/2014/main" id="{1F8913EE-66C5-46D7-96B0-31BB661E6560}"/>
                </a:ext>
              </a:extLst>
            </p:cNvPr>
            <p:cNvSpPr txBox="1"/>
            <p:nvPr/>
          </p:nvSpPr>
          <p:spPr>
            <a:xfrm>
              <a:off x="9067800" y="6043083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="" xmlns:a16="http://schemas.microsoft.com/office/drawing/2014/main" id="{70BDB9C9-2AB8-4143-BB08-FAFFFA4377AD}"/>
                </a:ext>
              </a:extLst>
            </p:cNvPr>
            <p:cNvSpPr txBox="1"/>
            <p:nvPr/>
          </p:nvSpPr>
          <p:spPr>
            <a:xfrm>
              <a:off x="2653868" y="5953667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entury Gothic" panose="020B0502020202020204" pitchFamily="34" charset="0"/>
                </a:rPr>
                <a:t>2001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="" xmlns:a16="http://schemas.microsoft.com/office/drawing/2014/main" id="{3C4DDEFD-D423-4BA9-B652-1E494A70D9C0}"/>
                </a:ext>
              </a:extLst>
            </p:cNvPr>
            <p:cNvSpPr txBox="1"/>
            <p:nvPr/>
          </p:nvSpPr>
          <p:spPr>
            <a:xfrm rot="16200000">
              <a:off x="339781" y="3226030"/>
              <a:ext cx="22509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>
                  <a:latin typeface="Century Gothic" panose="020B0502020202020204" pitchFamily="34" charset="0"/>
                </a:rPr>
                <a:t>Milliers d’€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C6792AC0-77C4-4EB1-8C08-C5E1BCEEF937}"/>
                </a:ext>
              </a:extLst>
            </p:cNvPr>
            <p:cNvSpPr txBox="1"/>
            <p:nvPr/>
          </p:nvSpPr>
          <p:spPr>
            <a:xfrm rot="21101235">
              <a:off x="8642366" y="1608798"/>
              <a:ext cx="1818126" cy="5847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3200" b="1" dirty="0">
                  <a:latin typeface="Century Gothic" panose="020B0502020202020204" pitchFamily="34" charset="0"/>
                </a:rPr>
                <a:t>+ 30,1 %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95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83BDC3FB-C956-4A85-8B68-6763C8BE630C}"/>
              </a:ext>
            </a:extLst>
          </p:cNvPr>
          <p:cNvGrpSpPr/>
          <p:nvPr/>
        </p:nvGrpSpPr>
        <p:grpSpPr>
          <a:xfrm>
            <a:off x="1172862" y="99026"/>
            <a:ext cx="9450114" cy="6223973"/>
            <a:chOff x="1172862" y="99026"/>
            <a:chExt cx="9450114" cy="6223973"/>
          </a:xfrm>
        </p:grpSpPr>
        <p:graphicFrame>
          <p:nvGraphicFramePr>
            <p:cNvPr id="7" name="Graphique 6">
              <a:extLst>
                <a:ext uri="{FF2B5EF4-FFF2-40B4-BE49-F238E27FC236}">
                  <a16:creationId xmlns="" xmlns:a16="http://schemas.microsoft.com/office/drawing/2014/main" id="{A1ECBAF3-6ECB-4F58-8914-BAB4E1B058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28599273"/>
                </p:ext>
              </p:extLst>
            </p:nvPr>
          </p:nvGraphicFramePr>
          <p:xfrm>
            <a:off x="1831975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1F8963F-88EF-49A2-8EF4-061535E4E227}"/>
                </a:ext>
              </a:extLst>
            </p:cNvPr>
            <p:cNvSpPr/>
            <p:nvPr/>
          </p:nvSpPr>
          <p:spPr>
            <a:xfrm>
              <a:off x="2343150" y="99026"/>
              <a:ext cx="67746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400" b="1" dirty="0">
                  <a:latin typeface="Century Gothic" panose="020B0502020202020204" pitchFamily="34" charset="0"/>
                </a:rPr>
                <a:t>COMMUNE DE MUIZON</a:t>
              </a:r>
            </a:p>
            <a:p>
              <a:pPr algn="ctr"/>
              <a:r>
                <a:rPr lang="fr-FR" sz="2400" b="1" dirty="0">
                  <a:latin typeface="Century Gothic" panose="020B0502020202020204" pitchFamily="34" charset="0"/>
                </a:rPr>
                <a:t>CHARGES DE FONCTIONNEMENT 2001 à 2019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="" xmlns:a16="http://schemas.microsoft.com/office/drawing/2014/main" id="{1F8913EE-66C5-46D7-96B0-31BB661E6560}"/>
                </a:ext>
              </a:extLst>
            </p:cNvPr>
            <p:cNvSpPr txBox="1"/>
            <p:nvPr/>
          </p:nvSpPr>
          <p:spPr>
            <a:xfrm>
              <a:off x="9117761" y="5927341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="" xmlns:a16="http://schemas.microsoft.com/office/drawing/2014/main" id="{70BDB9C9-2AB8-4143-BB08-FAFFFA4377AD}"/>
                </a:ext>
              </a:extLst>
            </p:cNvPr>
            <p:cNvSpPr txBox="1"/>
            <p:nvPr/>
          </p:nvSpPr>
          <p:spPr>
            <a:xfrm>
              <a:off x="2671624" y="5953667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entury Gothic" panose="020B0502020202020204" pitchFamily="34" charset="0"/>
                </a:rPr>
                <a:t>2001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="" xmlns:a16="http://schemas.microsoft.com/office/drawing/2014/main" id="{3C4DDEFD-D423-4BA9-B652-1E494A70D9C0}"/>
                </a:ext>
              </a:extLst>
            </p:cNvPr>
            <p:cNvSpPr txBox="1"/>
            <p:nvPr/>
          </p:nvSpPr>
          <p:spPr>
            <a:xfrm rot="16200000">
              <a:off x="339781" y="3226030"/>
              <a:ext cx="22509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>
                  <a:latin typeface="Century Gothic" panose="020B0502020202020204" pitchFamily="34" charset="0"/>
                </a:rPr>
                <a:t>Milliers d’€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C6792AC0-77C4-4EB1-8C08-C5E1BCEEF937}"/>
                </a:ext>
              </a:extLst>
            </p:cNvPr>
            <p:cNvSpPr txBox="1"/>
            <p:nvPr/>
          </p:nvSpPr>
          <p:spPr>
            <a:xfrm rot="20763956">
              <a:off x="9296972" y="882949"/>
              <a:ext cx="1326004" cy="46166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latin typeface="Century Gothic" panose="020B0502020202020204" pitchFamily="34" charset="0"/>
                </a:rPr>
                <a:t>+ 108 %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3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="" xmlns:a16="http://schemas.microsoft.com/office/drawing/2014/main" id="{A1ECBAF3-6ECB-4F58-8914-BAB4E1B05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2109311"/>
              </p:ext>
            </p:extLst>
          </p:nvPr>
        </p:nvGraphicFramePr>
        <p:xfrm>
          <a:off x="254635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1F8963F-88EF-49A2-8EF4-061535E4E227}"/>
              </a:ext>
            </a:extLst>
          </p:cNvPr>
          <p:cNvSpPr/>
          <p:nvPr/>
        </p:nvSpPr>
        <p:spPr>
          <a:xfrm>
            <a:off x="2546350" y="304167"/>
            <a:ext cx="7842211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COMMUNE DE MUIZON</a:t>
            </a:r>
          </a:p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RESULTATS COMPTES FONCTIONNEMENT 2001 à 2019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1F8913EE-66C5-46D7-96B0-31BB661E6560}"/>
              </a:ext>
            </a:extLst>
          </p:cNvPr>
          <p:cNvSpPr txBox="1"/>
          <p:nvPr/>
        </p:nvSpPr>
        <p:spPr>
          <a:xfrm>
            <a:off x="9684762" y="595366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0BDB9C9-2AB8-4143-BB08-FAFFFA4377AD}"/>
              </a:ext>
            </a:extLst>
          </p:cNvPr>
          <p:cNvSpPr txBox="1"/>
          <p:nvPr/>
        </p:nvSpPr>
        <p:spPr>
          <a:xfrm>
            <a:off x="3164057" y="595366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2001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3C4DDEFD-D423-4BA9-B652-1E494A70D9C0}"/>
              </a:ext>
            </a:extLst>
          </p:cNvPr>
          <p:cNvSpPr txBox="1"/>
          <p:nvPr/>
        </p:nvSpPr>
        <p:spPr>
          <a:xfrm rot="16200000">
            <a:off x="1054156" y="3226030"/>
            <a:ext cx="2250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latin typeface="Century Gothic" panose="020B0502020202020204" pitchFamily="34" charset="0"/>
              </a:rPr>
              <a:t>Milliers d’€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B40D8776-09EA-4FDD-8FCA-D6DFDCE22987}"/>
              </a:ext>
            </a:extLst>
          </p:cNvPr>
          <p:cNvSpPr txBox="1"/>
          <p:nvPr/>
        </p:nvSpPr>
        <p:spPr>
          <a:xfrm rot="1711853">
            <a:off x="9569668" y="4593059"/>
            <a:ext cx="1470189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- 85 %</a:t>
            </a:r>
          </a:p>
        </p:txBody>
      </p:sp>
    </p:spTree>
    <p:extLst>
      <p:ext uri="{BB962C8B-B14F-4D97-AF65-F5344CB8AC3E}">
        <p14:creationId xmlns:p14="http://schemas.microsoft.com/office/powerpoint/2010/main" val="219075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="" xmlns:a16="http://schemas.microsoft.com/office/drawing/2014/main" id="{A1ECBAF3-6ECB-4F58-8914-BAB4E1B05895}"/>
              </a:ext>
            </a:extLst>
          </p:cNvPr>
          <p:cNvGraphicFramePr/>
          <p:nvPr/>
        </p:nvGraphicFramePr>
        <p:xfrm>
          <a:off x="1831975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1F8963F-88EF-49A2-8EF4-061535E4E227}"/>
              </a:ext>
            </a:extLst>
          </p:cNvPr>
          <p:cNvSpPr/>
          <p:nvPr/>
        </p:nvSpPr>
        <p:spPr>
          <a:xfrm>
            <a:off x="1391026" y="258001"/>
            <a:ext cx="9409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latin typeface="Century Gothic" panose="020B0502020202020204" pitchFamily="34" charset="0"/>
              </a:rPr>
              <a:t>COMMUNE DE MUIZON – CHARGES DE PERSONNEL 2000 à 2019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1F8913EE-66C5-46D7-96B0-31BB661E6560}"/>
              </a:ext>
            </a:extLst>
          </p:cNvPr>
          <p:cNvSpPr txBox="1"/>
          <p:nvPr/>
        </p:nvSpPr>
        <p:spPr>
          <a:xfrm>
            <a:off x="9067800" y="604308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0BDB9C9-2AB8-4143-BB08-FAFFFA4377AD}"/>
              </a:ext>
            </a:extLst>
          </p:cNvPr>
          <p:cNvSpPr txBox="1"/>
          <p:nvPr/>
        </p:nvSpPr>
        <p:spPr>
          <a:xfrm>
            <a:off x="2343150" y="604225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2000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3C4DDEFD-D423-4BA9-B652-1E494A70D9C0}"/>
              </a:ext>
            </a:extLst>
          </p:cNvPr>
          <p:cNvSpPr txBox="1"/>
          <p:nvPr/>
        </p:nvSpPr>
        <p:spPr>
          <a:xfrm rot="16200000">
            <a:off x="339781" y="3226030"/>
            <a:ext cx="2250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latin typeface="Century Gothic" panose="020B0502020202020204" pitchFamily="34" charset="0"/>
              </a:rPr>
              <a:t>Milliers d’€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E8720399-5B05-4F03-9D5F-6240475014C1}"/>
              </a:ext>
            </a:extLst>
          </p:cNvPr>
          <p:cNvSpPr txBox="1"/>
          <p:nvPr/>
        </p:nvSpPr>
        <p:spPr>
          <a:xfrm rot="20201658">
            <a:off x="2042301" y="2967335"/>
            <a:ext cx="2009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entury Gothic" panose="020B0502020202020204" pitchFamily="34" charset="0"/>
              </a:rPr>
              <a:t>34 % des charges de Fonctionnement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798DF002-0863-4699-8F20-9F2214FB1442}"/>
              </a:ext>
            </a:extLst>
          </p:cNvPr>
          <p:cNvSpPr txBox="1"/>
          <p:nvPr/>
        </p:nvSpPr>
        <p:spPr>
          <a:xfrm rot="20201658">
            <a:off x="6680976" y="896591"/>
            <a:ext cx="2009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entury Gothic" panose="020B0502020202020204" pitchFamily="34" charset="0"/>
              </a:rPr>
              <a:t>57 % des charges de Fonctionnement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AD6B00F4-3249-4663-9EB8-A35E86396FF7}"/>
              </a:ext>
            </a:extLst>
          </p:cNvPr>
          <p:cNvSpPr txBox="1"/>
          <p:nvPr/>
        </p:nvSpPr>
        <p:spPr>
          <a:xfrm rot="19981550">
            <a:off x="9494159" y="1034108"/>
            <a:ext cx="1511952" cy="523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+ 192 %</a:t>
            </a:r>
          </a:p>
        </p:txBody>
      </p:sp>
    </p:spTree>
    <p:extLst>
      <p:ext uri="{BB962C8B-B14F-4D97-AF65-F5344CB8AC3E}">
        <p14:creationId xmlns:p14="http://schemas.microsoft.com/office/powerpoint/2010/main" val="11676035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85</Words>
  <Application>Microsoft Macintosh PowerPoint</Application>
  <PresentationFormat>Personnalisé</PresentationFormat>
  <Paragraphs>25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Jean-Louis HENRY</dc:creator>
  <cp:lastModifiedBy>Jean Marie</cp:lastModifiedBy>
  <cp:revision>17</cp:revision>
  <dcterms:created xsi:type="dcterms:W3CDTF">2020-05-19T20:24:41Z</dcterms:created>
  <dcterms:modified xsi:type="dcterms:W3CDTF">2020-05-26T12:53:25Z</dcterms:modified>
</cp:coreProperties>
</file>